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 МАДОУ № 61 совместно с Домом детского творчества 13 февраля прошла военно-патриотическая игра «Зарница»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3886200"/>
            <a:ext cx="1256184" cy="17526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E:\Мои документы\61 МАДОУ\Фото и дипломы\Подготовительная группа\Зарница\IMG_77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4" y="1052736"/>
            <a:ext cx="439248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2831"/>
            <a:ext cx="3892339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3" y="3861048"/>
            <a:ext cx="4328249" cy="2893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4393"/>
            <a:ext cx="3968887" cy="2893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4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 официальной и спортивной части приняли участие курсанты ВПК «Патриот», военный комиссар Кривых Юрий Владимирович и большое количество родителей.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" y="1196752"/>
            <a:ext cx="3851920" cy="2564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51920" cy="2569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985753" cy="2656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12" y="4005064"/>
            <a:ext cx="3941748" cy="2627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59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В МАДОУ № 61 совместно с Домом детского творчества 13 февраля прошла военно-патриотическая игра «Зарница»</vt:lpstr>
      <vt:lpstr>В официальной и спортивной части приняли участие курсанты ВПК «Патриот», военный комиссар Кривых Юрий Владимирович и большое количество родителей.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МАДОУ № 61 совместно с Домом детского творчества 13 февраля прошла военно-патриотическая игра «Зарница»</dc:title>
  <dc:creator>Антон</dc:creator>
  <cp:lastModifiedBy>Антон</cp:lastModifiedBy>
  <cp:revision>2</cp:revision>
  <dcterms:created xsi:type="dcterms:W3CDTF">2017-02-13T23:40:35Z</dcterms:created>
  <dcterms:modified xsi:type="dcterms:W3CDTF">2017-02-13T23:52:14Z</dcterms:modified>
</cp:coreProperties>
</file>