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476672"/>
            <a:ext cx="5182344" cy="5832647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Халиуллина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Светлана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Александровна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Уровень образования: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Нижнетагильский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педколедж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№ 1, 2014г.в.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Специальность/Направление: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Уровень квалификации: не аттестована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Сведения о повышении квалификации: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Общий стаж работы: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5 лет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Стаж работы по специальности: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Информация о наличии учёной степени, учёного звания: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нет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2232248" cy="1512168"/>
          </a:xfrm>
        </p:spPr>
        <p:txBody>
          <a:bodyPr/>
          <a:lstStyle/>
          <a:p>
            <a:r>
              <a:rPr lang="en-US" dirty="0" smtClean="0"/>
              <a:t>/</a:t>
            </a:r>
            <a:endParaRPr lang="ru-RU" dirty="0"/>
          </a:p>
        </p:txBody>
      </p:sp>
      <p:pic>
        <p:nvPicPr>
          <p:cNvPr id="4" name="Picture 2" descr="E:\Мои документы\61 МАДОУ\IMG_8487_новый разме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341438"/>
            <a:ext cx="2482850" cy="372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032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274638"/>
            <a:ext cx="5626968" cy="5962674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Старкова Елена Анатольевна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27.01.1965г.р.,  воспитатель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Уровень образования: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средне-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специальное,Педагогический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класс г. Кушва, 1989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г.в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Специальность/Направление: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воспитатель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Уровень квалификации: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1 квалификационная категория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Сведения о повышении квалификации: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«Интел. Обучение для будущего» в 2008г.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«Организация занятий детей дошкольного возраста с использованием образовательных решений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Lego 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 в 2015г.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Общий стаж работы: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34 года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Стаж работы по специальности: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25 лет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Информация о наличии учёной степени, учёного звания: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нет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1378496" cy="1972816"/>
          </a:xfrm>
        </p:spPr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556792"/>
            <a:ext cx="2525712" cy="377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749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Халиуллина Светлана Александровна, воспитатель, Уровень образования: Нижнетагильский педколедж  № 1, 2014г.в. Специальность/Направление: воспитатель Уровень квалификации: не аттестована Сведения о повышении квалификации:  Общий стаж работы: 5 лет Стаж работы по специальности: 6 мес Информация о наличии учёной степени, учёного звания: нет  </vt:lpstr>
      <vt:lpstr>Старкова Елена Анатольевна, 27.01.1965г.р.,  воспитатель  Уровень образования: средне-специальное,Педагогический класс г. Кушва, 1989 г.в. Специальность/Направление: воспитатель Уровень квалификации: 1 квалификационная категория Сведения о повышении квалификации: - «Интел. Обучение для будущего» в 2008г. - «Организация занятий детей дошкольного возраста с использованием образовательных решений Lego education» в 2015г. Общий стаж работы: 34 года Стаж работы по специальности: 25 лет Информация о наличии учёной степени, учёного звания: нет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Халиуллина Светлана Александровна, воспитатель, Уровень образования: Нижнетагильский педколедж  № 1, 2014г.в. Специальность/Направление: воспитатель Уровень квалификации: не аттестована Сведения о повышении квалификации:  Общий стаж работы: 5 лет Стаж работы по специальности: 6 мес Информация о наличии учёной степени, учёного звания: нет  </dc:title>
  <dc:creator>Антон</dc:creator>
  <cp:lastModifiedBy>Антон</cp:lastModifiedBy>
  <cp:revision>1</cp:revision>
  <dcterms:created xsi:type="dcterms:W3CDTF">2017-01-25T17:20:48Z</dcterms:created>
  <dcterms:modified xsi:type="dcterms:W3CDTF">2017-01-25T17:24:55Z</dcterms:modified>
</cp:coreProperties>
</file>