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130425"/>
            <a:ext cx="1440160" cy="1470025"/>
          </a:xfrm>
        </p:spPr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1584176" cy="17526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C:\Users\Антон\Desktop\Осенняя фантазия\IMG_71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1675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98" y="0"/>
            <a:ext cx="3317032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83" y="4653136"/>
            <a:ext cx="3320975" cy="2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632564" cy="24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51" y="1988840"/>
            <a:ext cx="2291060" cy="34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999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Антон</dc:creator>
  <cp:lastModifiedBy>Антон</cp:lastModifiedBy>
  <cp:revision>2</cp:revision>
  <dcterms:created xsi:type="dcterms:W3CDTF">2016-10-03T16:56:19Z</dcterms:created>
  <dcterms:modified xsi:type="dcterms:W3CDTF">2016-10-03T18:05:29Z</dcterms:modified>
</cp:coreProperties>
</file>