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2242592" cy="1224136"/>
          </a:xfrm>
        </p:spPr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87824" y="0"/>
            <a:ext cx="6156176" cy="6858000"/>
          </a:xfrm>
          <a:solidFill>
            <a:srgbClr val="FFFF99"/>
          </a:solidFill>
        </p:spPr>
        <p:txBody>
          <a:bodyPr/>
          <a:lstStyle/>
          <a:p>
            <a:pPr marL="0" indent="0"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Зорина Алена Валерьевна,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15.05.1975 г.р., музыкальный руководитель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Уровень образования: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Высшее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Уральский государственный педагогический университет г. Екатеринбург, диплом БВС № 0645253 выдан 27.10.1999г.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Специальность/Направление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педагогика и методика дошкольного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 /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педагог дошкольного образования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квалификации: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без категории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Сведения о повышении квалификации:</a:t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Проф. переподготовка «Музыкальный руководитель дошкольной образовательной организации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АНО ВПО «Европейский университет «Бизнес треугольник» г.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Санкт-Петербург,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диплом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7827 00025898 выдан 29.12.2017г.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«Интегрированный подход по реализации образовательных задач в музыкально-художественной и досуговой деятельности детей в ДОУ в соответствии с ФГОС ДО. Организация детского оркестра. Обучение игре на народных инструментах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АНО ДПО «Аничков мост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арт 2018.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Общий стаж работы: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 лет 10 мес.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Педагогический с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таж: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 лет 10 мес.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Информация о наличии учёной степени: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учёного звания нет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8675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user</dc:creator>
  <cp:lastModifiedBy>user</cp:lastModifiedBy>
  <cp:revision>2</cp:revision>
  <dcterms:created xsi:type="dcterms:W3CDTF">2018-05-18T06:48:36Z</dcterms:created>
  <dcterms:modified xsi:type="dcterms:W3CDTF">2018-07-12T06:15:23Z</dcterms:modified>
</cp:coreProperties>
</file>