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>
          <a:xfrm>
            <a:off x="2735263" y="0"/>
            <a:ext cx="6408737" cy="6858000"/>
          </a:xfrm>
          <a:solidFill>
            <a:srgbClr val="FFFF99"/>
          </a:solidFill>
        </p:spPr>
        <p:txBody>
          <a:bodyPr/>
          <a:lstStyle/>
          <a:p>
            <a:pPr lvl="0" algn="l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Кузнецова Вера Ивановна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29.12.1954г.р., музыкальный руководитель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Уровень образования: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Пермское педагогическое училище № 2, диплом Э № 814480 выдан 28.06.1975г.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Специальность/Направление: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музыкальное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воспитание /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учитель пения, музыкальный воспитатель</a:t>
            </a:r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Уровень квалификации: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первая квалификационная категория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Сведения о повышении квалификации: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«Проектирование деятельности педагога дошкольного образования в соответствии с ФГОС ДО»,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Нижнетагильский филиал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госуд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автономного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образоват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учреждения дополнительного проф. образования Свердловской области «Институт развития </a:t>
            </a:r>
            <a:r>
              <a:rPr lang="ru-RU" sz="1600">
                <a:latin typeface="Times New Roman" pitchFamily="18" charset="0"/>
                <a:cs typeface="Times New Roman" pitchFamily="18" charset="0"/>
              </a:rPr>
              <a:t>образования</a:t>
            </a: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»,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40ч, 2015г.;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«Психолого-педагогические основы музыкального воспитания дошкольников в соответствии с ФГОС ДО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ООО «АИСТ» УЦ «Всеобуч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», май 2018г.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Общий стаж работы: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42 года 9 мес.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Стаж работы по специальности: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42 года 9 мес.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Информация о наличии учёной степени, учёного звания: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нет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>
          <a:xfrm>
            <a:off x="0" y="1600200"/>
            <a:ext cx="2268538" cy="26924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ru-RU" smtClean="0"/>
              <a:t>.</a:t>
            </a:r>
          </a:p>
        </p:txBody>
      </p:sp>
      <p:pic>
        <p:nvPicPr>
          <p:cNvPr id="22531" name="Picture 2" descr="E:\Мои документы\61 МАДОУ\IMG_8485_новый размер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504" y="1504626"/>
            <a:ext cx="2411413" cy="361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265021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Кузнецова Вера Ивановна, 29.12.1954г.р., музыкальный руководитель Уровень образования: Пермское педагогическое училище № 2, диплом Э № 814480 выдан 28.06.1975г. Специальность/Направление: музыкальное воспитание / учитель пения, музыкальный воспитатель Уровень квалификации: первая квалификационная категория Сведения о повышении квалификации: - «Проектирование деятельности педагога дошкольного образования в соответствии с ФГОС ДО», Нижнетагильский филиал госуд. автономного образоват. учреждения дополнительного проф. образования Свердловской области «Институт развития образования»,  40ч, 2015г.; - «Психолого-педагогические основы музыкального воспитания дошкольников в соответствии с ФГОС ДО», ООО «АИСТ» УЦ «Всеобуч», май 2018г. Общий стаж работы: 42 года 9 мес. Стаж работы по специальности: 42 года 9 мес. Информация о наличии учёной степени, учёного звания: нет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Кузнецова Вера Ивановна, 29.12.1954г.р., музыкальный руководитель Уровень образования: ППУ № 2, 1975 г.в. Специальность/Направление: руководитель пения, музыкальный руководитель Уровень квалификации: 1 квалификационная категория Сведения о повышении квалификации: - «Интел. Обучение для будущего» в 2008г. -семинар «Музыкальное воспитание детей» автор композитор  Е.М.Полякова  01.11.2005 г, г. Кушва;   - семинар «Игровое моделирование в фольклоре», 2009 г.; - «Современные психолого-педагогические аспекты организации воспитательно-образовательного процесса в ДОУ» 72ч, в 2010г.; - «Проектирование деятельности педагога дошкольного образования в соответствии с ФГОС ДО» 40ч, 2015г.; - «Психолого-педагогические основы музыкального воспитания дошкольников в соответствии с ФГОС ДО», ООО «АИСТ» УЦ «Всеобуч», май 2018г. Общий стаж работы: 41 год Стаж работы по специальности: 31 год Информация о наличии учёной степени, учёного звания: нет </dc:title>
  <dc:creator>user</dc:creator>
  <cp:lastModifiedBy>user</cp:lastModifiedBy>
  <cp:revision>3</cp:revision>
  <dcterms:created xsi:type="dcterms:W3CDTF">2018-05-18T06:57:06Z</dcterms:created>
  <dcterms:modified xsi:type="dcterms:W3CDTF">2018-07-12T06:46:04Z</dcterms:modified>
</cp:coreProperties>
</file>