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1920875" y="0"/>
            <a:ext cx="7223125" cy="6858000"/>
          </a:xfrm>
          <a:solidFill>
            <a:srgbClr val="FFFF99"/>
          </a:solidFill>
        </p:spPr>
        <p:txBody>
          <a:bodyPr/>
          <a:lstStyle/>
          <a:p>
            <a:pPr lvl="0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Копылова Елена Анатольевна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18.01.1973г.р.,  воспитатель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образования: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средне-профессиональное,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Нижнетагильское педагогическое училище № 1, диплом СТ № 687470 выдан 23.06.1993г.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Специальность/Направление: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дошкольное воспитание, воспитатель в дошкольных учреждениях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квалификации: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первая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квалификационная категория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«Проектирование деятельности педагога дошкольного образования в соответствии с ФГОС ДО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120ч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2014г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«Оказание первой помощи работниками образовательных организаций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Нижнетагильский филиал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госуд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автономного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образоват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учреждения дополнительного проф. образования Свердловской области «Институт развития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апрель 2018г.;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«Разработка рабочей программы педагога ДОО в соответствии с ФГОС ДО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ООО «АИСТ» УЦ «Всеобуч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июнь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2018г.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26 лет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Стаж работы по специальности: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26 лет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Информация о наличии учёной степени, учёного звания: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нет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95488"/>
            <a:ext cx="1920875" cy="286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7056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Копылова Елена Анатольевна, 18.01.1973г.р.,  воспитатель  Уровень образования: средне-профессиональное, Нижнетагильское педагогическое училище № 1, диплом СТ № 687470 выдан 23.06.1993г.  Специальность/Направление: дошкольное воспитание, воспитатель в дошкольных учреждениях Уровень квалификации: первая квалификационная категория Сведения о повышении квалификации: - «Проектирование деятельности педагога дошкольного образования в соответствии с ФГОС ДО» 120ч., 2014г. - «Оказание первой помощи работниками образовательных организаций», Нижнетагильский филиал госуд. автономного образоват. учреждения дополнительного проф. образования Свердловской области «Институт развития образования», апрель 2018г.; - «Разработка рабочей программы педагога ДОО в соответствии с ФГОС ДО», ООО «АИСТ» УЦ «Всеобуч», май – июнь  2018г. Общий стаж работы: 26 лет Стаж работы по специальности: 26 лет Информация о наличии учёной степени, учёного звания: нет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Копылова Елена Анатольевна, 18.01.1973г.р.,  воспитатель  Уровень образования: средне-специальное, Нижнетагильское педучилище № 1, 1993 г.в. Специальность/Направление: воспитатель Уровень квалификации: 1 квалификационная категория Сведения о повышении квалификации: - семинар «Детский сад – школа 2100» в 2006г. - «Психолого-педагогические основы гуманизации образования в период детства, 2009 г. - «Проектирование деятельности педагога дошкольного образования в соответствии с ФГОС ДО»120ч.,  в 2014г. - Участие в Окружных педагогических чтениях «Роль дополнительного образования в реализации ФГОС общего образования", в 2014 г.; - «Оказание первой помощи работниками образовательных организаций», НТФ ИРО, апрель 2018г.; - «Разработка рабочей программы педагога ДОО в соответствии с ФГОС ДО», ООО «АИСТ» УЦ «Всеобуч», май – июнь  2018г. Общий стаж работы: 26 лет Стаж работы по специальности: 26 лет Информация о наличии учёной степени, учёного звания: нет  </dc:title>
  <dc:creator>user</dc:creator>
  <cp:lastModifiedBy>user</cp:lastModifiedBy>
  <cp:revision>2</cp:revision>
  <dcterms:created xsi:type="dcterms:W3CDTF">2018-05-18T06:39:23Z</dcterms:created>
  <dcterms:modified xsi:type="dcterms:W3CDTF">2018-07-12T06:27:44Z</dcterms:modified>
</cp:coreProperties>
</file>