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2536825" y="0"/>
            <a:ext cx="6607175" cy="6858000"/>
          </a:xfrm>
          <a:solidFill>
            <a:srgbClr val="FFFF99"/>
          </a:solidFill>
        </p:spPr>
        <p:txBody>
          <a:bodyPr>
            <a:noAutofit/>
          </a:bodyPr>
          <a:lstStyle/>
          <a:p>
            <a:pPr lvl="0" algn="l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Добрынина Наталья Александровна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24.07.1976 г.р., воспитатель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Уровень образования: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высшее,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ГОУВПО «Уральский государственный педагогический университет» г. Екатеринбург, диплом ВСВ №1726641 выдан 24.06.2005г.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Специальность/Направление: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технология 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предпринимательство / учитель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технологии и предпринимательства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Уровень квалификации: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первая квалификационная категория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Сведения о повышении квалификации: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 «Проектирование деятельности педагога дошкольного образования в соответствии с ФГОС ДО", в 2014 г. в объёме 120 ч.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проф. переподготовка «Педагогика и психология дошкольного образования» в объёме 310 часов в УЦ «Всеобуч» в 2015г.;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«Первичная медико-санитарная помощь обучающимся в образовательной организации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ООО «АИСТ» УЦ «Всеобуч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», март 2017г.;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«Развитие профессиональных компетенций педагогов по обучению детей навыкам безопасного поведения на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дорогах», НТФ ИРО, март 2018г.;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«Современные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педагогические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технологии 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условиях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реализации 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федерального государственного образовательного стандарта  дошкольного образования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», НТФ ИРО, май 2018г.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Общий стаж работы: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19 лет 6 мес.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>
                <a:latin typeface="Times New Roman" pitchFamily="18" charset="0"/>
                <a:cs typeface="Times New Roman" pitchFamily="18" charset="0"/>
              </a:rPr>
              <a:t>Педагогический стаж: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12 лет 9 мес.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Информация о наличии учёной степени, учёного звания: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нет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00213"/>
            <a:ext cx="2536825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261364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Добрынина Наталья Александровна, 24.07.1976 г.р., воспитатель Уровень образования: высшее, ГОУВПО «Уральский государственный педагогический университет» г. Екатеринбург, диплом ВСВ №1726641 выдан 24.06.2005г.  Специальность/Направление:  технология и предпринимательство / учитель технологии и предпринимательства Уровень квалификации: первая квалификационная категория Сведения о повышении квалификации: -  «Проектирование деятельности педагога дошкольного образования в соответствии с ФГОС ДО", в 2014 г. в объёме 120 ч. - проф. переподготовка «Педагогика и психология дошкольного образования» в объёме 310 часов в УЦ «Всеобуч» в 2015г.; - «Первичная медико-санитарная помощь обучающимся в образовательной организации», ООО «АИСТ» УЦ «Всеобуч», март 2017г.; - «Развитие профессиональных компетенций педагогов по обучению детей навыкам безопасного поведения на дорогах», НТФ ИРО, март 2018г.; - «Современные педагогические технологии в условиях реализации  федерального государственного образовательного стандарта  дошкольного образования», НТФ ИРО, май 2018г. Общий стаж работы: 19 лет 6 мес. Педагогический стаж: 12 лет 9 мес. Информация о наличии учёной степени, учёного звания: нет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Добрынина Наталья Александровна, 24.07.1976г.р., воспитатель Уровень образования: высшее,УГПУ, 2005 г.в. Специальность/Направление:  учитель технологии и предпринимательства Уровень квалификации: 1 квалификационная категория Сведения о повышении квалификации: - «Современные психолого-педагогические подходы к организации образовательного процесса в ДОУ в контексте реализации ФГТ» в ГБОУ СПО СО «Нижнетагильский педагогический колледж, 2013г.; - семинар «Технология разработки рабочей программы педагога ДОУ в соответствии с требованиями ФГТ к структуре ООП дошкольного образования» 24ч. -  «Проектирование деятельности педагога дошкольного образования в соответствии с ФГОС ДО", в 2014 г. в объёме 120 ч. - проф. переподготовка «Педагогика и психология дошкольного образования» в объёме 310 часов в УЦ «Всеобуч» в 2015г.; - «Первичная медико-санитарная помощь обучающимся в образовательной организации», ООО «АИСТ» УЦ «Всеобуч», март 2017г.; - «Развитие профессиональных компетенций педагогов по обучению детей навыкам безопасного поведения на дорогах», НТФ ИРО, март 2018г.; - «Современные педагогические технологии в условиях реализации  федерального государственного образовательного стандарта  дошкольного образования», НТФ ИРО, май 2018г. Общий стаж работы: 22 года Стаж работы по специальности: 12 лет Информация о наличии учёной степени, учёного звания: нет</dc:title>
  <dc:creator>user</dc:creator>
  <cp:lastModifiedBy>user</cp:lastModifiedBy>
  <cp:revision>4</cp:revision>
  <dcterms:created xsi:type="dcterms:W3CDTF">2018-05-18T06:45:51Z</dcterms:created>
  <dcterms:modified xsi:type="dcterms:W3CDTF">2018-07-12T06:16:58Z</dcterms:modified>
</cp:coreProperties>
</file>