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2544763" y="0"/>
            <a:ext cx="6599237" cy="6858000"/>
          </a:xfrm>
          <a:solidFill>
            <a:srgbClr val="FFFF99"/>
          </a:solidFill>
        </p:spPr>
        <p:txBody>
          <a:bodyPr/>
          <a:lstStyle/>
          <a:p>
            <a:pPr lvl="0" algn="l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Агапова Ольга Николаевна,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11.12.1965 г.р.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инструктор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 физической культуре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образования: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Среднее специальное, Горно-металлургический техникум имени Е.А. и М.Е. Черепановых Министерства черной металлургии СССР»,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диплом 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303530 от 30.04.1987 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Специальность/Направление: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Уровень квалификации: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категории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Сведения о повышении квалификации: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Педагогика и психология дополнительного образования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УЦ «Всеобуч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 ООО «АИСТ», 2016г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«Организация деятельности инструктора по физической культуре в дошкольном образовании в соответствии с ФГОС», УЦ «Всеобуч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 ООО «АИСТ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май 2018г.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Общий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стаж работы: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 года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Педагогический стаж: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Информация о наличии учёной степени: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учёного звания нет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855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Агапова Ольга Николаевна, 11.12.1965 г.р. инструктор по физической культуре Уровень образования: Среднее специальное, Горно-металлургический техникум имени Е.А. и М.Е. Черепановых Министерства черной металлургии СССР», диплом ЕТ № 303530 от 30.04.1987 г. Специальность/Направление:  Уровень квалификации: нет категории Сведения о повышении квалификации: - «Педагогика и психология дополнительного образования», УЦ «Всеобуч» СП ООО «АИСТ», 2016г.; - «Организация деятельности инструктора по физической культуре в дошкольном образовании в соответствии с ФГОС», УЦ «Всеобуч» СП ООО «АИСТ», май 2018г. Общий стаж работы: 32 года Педагогический стаж:  год Информация о наличии учёной степени: учёного звания нет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Агапова Ольга Николаевна, 11.12.1965 г.р. инструктор по физической культуре Уровень образования: Среднее специальное, Горно-металлургический техникум имени Е.А. и М.Е. Черепановых Министерства черной металлургии СССР», 1987г. Специальность/Направление:  Уровень квалификации: 1 квалификационная категория Сведения о повышении квалификации: - «Педагогика и психология дополнительного образования» в УЦ «Всеобуч», СП ООО «АИСТ», 2016г.; - «Организация деятельности инструктора по физической культуре в дошкольном образовании в соответствии с ФГОС», ООО «АИСТ» УЦ «Всеобуч», май 2018г. Общий стаж работы: 31год Стаж работы по специальности: 14 лет Информация о наличии учёной степени: учёного звания нет  </dc:title>
  <dc:creator>user</dc:creator>
  <cp:lastModifiedBy>user</cp:lastModifiedBy>
  <cp:revision>6</cp:revision>
  <dcterms:created xsi:type="dcterms:W3CDTF">2018-05-18T06:57:40Z</dcterms:created>
  <dcterms:modified xsi:type="dcterms:W3CDTF">2018-07-12T06:16:07Z</dcterms:modified>
</cp:coreProperties>
</file>