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11967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ДЕНЬ ЗДОРОВЬЯ в старшей и подготовительной группе</a:t>
            </a:r>
            <a:endParaRPr lang="ru-RU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6" y="476672"/>
            <a:ext cx="410048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3" y="3618668"/>
            <a:ext cx="4092617" cy="2731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0591"/>
            <a:ext cx="4047728" cy="2694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78" y="4077072"/>
            <a:ext cx="3908723" cy="2606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21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908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Февраль 2017г</a:t>
            </a:r>
            <a:endParaRPr lang="ru-RU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9" y="548680"/>
            <a:ext cx="410445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3" y="3594637"/>
            <a:ext cx="4104456" cy="2731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80" y="836712"/>
            <a:ext cx="4141507" cy="2757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80" y="3933057"/>
            <a:ext cx="4141507" cy="2763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88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ДЕНЬ ЗДОРОВЬЯ в старшей и подготовительной группе</vt:lpstr>
      <vt:lpstr>Февраль 2017г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ЗДОРОВЬЯ в старшей и подготовительной группе</dc:title>
  <dc:creator>Антон</dc:creator>
  <cp:lastModifiedBy>Антон</cp:lastModifiedBy>
  <cp:revision>2</cp:revision>
  <dcterms:created xsi:type="dcterms:W3CDTF">2017-02-04T11:30:13Z</dcterms:created>
  <dcterms:modified xsi:type="dcterms:W3CDTF">2017-02-04T11:39:35Z</dcterms:modified>
</cp:coreProperties>
</file>