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24600" cy="11430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276600"/>
            <a:ext cx="9144000" cy="3581400"/>
          </a:xfrm>
          <a:solidFill>
            <a:srgbClr val="FFFF66"/>
          </a:solidFill>
        </p:spPr>
        <p:txBody>
          <a:bodyPr/>
          <a:lstStyle/>
          <a:p>
            <a:pPr algn="ctr" eaLnBrk="1" hangingPunct="1">
              <a:buFontTx/>
              <a:buNone/>
            </a:pPr>
            <a:endParaRPr lang="ru-RU" sz="5400" b="1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sz="5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Старшая группа</a:t>
            </a:r>
          </a:p>
          <a:p>
            <a:pPr eaLnBrk="1" hangingPunct="1">
              <a:buFontTx/>
              <a:buNone/>
            </a:pPr>
            <a:endParaRPr lang="ru-RU" sz="16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Проскуренко Екатерина Викторовна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Демина Светлана Николаевна</a:t>
            </a:r>
          </a:p>
          <a:p>
            <a:pPr algn="ctr" eaLnBrk="1" hangingPunct="1">
              <a:buFontTx/>
              <a:buNone/>
            </a:pPr>
            <a:endParaRPr lang="ru-RU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7" y="0"/>
            <a:ext cx="2474913" cy="333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011737" cy="333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03709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</Words>
  <Application>Microsoft Office PowerPoint</Application>
  <PresentationFormat>Экран (4:3)</PresentationFormat>
  <Paragraphs>4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2018-05-18T03:23:40Z</dcterms:created>
  <dcterms:modified xsi:type="dcterms:W3CDTF">2019-10-18T04:18:04Z</dcterms:modified>
</cp:coreProperties>
</file>