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1"/>
          <a:stretch/>
        </p:blipFill>
        <p:spPr bwMode="auto">
          <a:xfrm>
            <a:off x="6488031" y="3495"/>
            <a:ext cx="2655969" cy="35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54413"/>
            <a:ext cx="9144000" cy="3303587"/>
          </a:xfrm>
          <a:solidFill>
            <a:srgbClr val="FFFF66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eaLnBrk="1" hangingPunct="1">
              <a:buFontTx/>
              <a:buNone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Фокина Светлана Васильевна		  Иванова Алена Александровна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1 квалификационная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категори</a:t>
            </a: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 </a:t>
            </a:r>
          </a:p>
        </p:txBody>
      </p: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3048000" y="914400"/>
            <a:ext cx="2971800" cy="503238"/>
          </a:xfrm>
        </p:spPr>
        <p:txBody>
          <a:bodyPr>
            <a:normAutofit fontScale="90000"/>
          </a:bodyPr>
          <a:lstStyle/>
          <a:p>
            <a:r>
              <a:rPr lang="en-US" smtClean="0"/>
              <a:t>/</a:t>
            </a: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3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95"/>
            <a:ext cx="4429798" cy="3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5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/</dc:title>
  <dc:creator>user</dc:creator>
  <cp:lastModifiedBy>user</cp:lastModifiedBy>
  <cp:revision>4</cp:revision>
  <dcterms:created xsi:type="dcterms:W3CDTF">2018-05-18T03:23:05Z</dcterms:created>
  <dcterms:modified xsi:type="dcterms:W3CDTF">2019-10-18T04:20:26Z</dcterms:modified>
</cp:coreProperties>
</file>