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144000" cy="3886200"/>
          </a:xfrm>
          <a:solidFill>
            <a:srgbClr val="FFFF66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smtClean="0"/>
              <a:t>	</a:t>
            </a:r>
            <a:r>
              <a:rPr lang="ru-RU" sz="5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endParaRPr lang="en-US" sz="54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Копылова Елена Анатольевна		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Иванова Алена Александровна</a:t>
            </a: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квалификационная категория	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 квалификационная категория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0"/>
            <a:ext cx="2581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" y="1"/>
            <a:ext cx="197766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43" y="13485"/>
            <a:ext cx="4570082" cy="295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01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2018-05-18T03:24:19Z</dcterms:created>
  <dcterms:modified xsi:type="dcterms:W3CDTF">2019-10-18T04:19:32Z</dcterms:modified>
</cp:coreProperties>
</file>