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962275"/>
            <a:ext cx="9144000" cy="3895725"/>
          </a:xfrm>
          <a:solidFill>
            <a:srgbClr val="FFFF66"/>
          </a:solidFill>
        </p:spPr>
        <p:txBody>
          <a:bodyPr/>
          <a:lstStyle/>
          <a:p>
            <a:pPr algn="ctr" eaLnBrk="1" hangingPunct="1">
              <a:buFontTx/>
              <a:buNone/>
            </a:pPr>
            <a:endParaRPr lang="ru-RU" dirty="0" smtClean="0">
              <a:solidFill>
                <a:srgbClr val="00B050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5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Первая младшая группа</a:t>
            </a:r>
          </a:p>
          <a:p>
            <a:pPr eaLnBrk="1" hangingPunct="1">
              <a:buFontTx/>
              <a:buNone/>
            </a:pPr>
            <a:endPara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Копылова </a:t>
            </a:r>
            <a:r>
              <a:rPr lang="ru-RU" sz="20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Елена Анатольевна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eaLnBrk="1" hangingPunct="1">
              <a:buFontTx/>
              <a:buNone/>
            </a:pP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квалификационная категория		1 квалификационная категория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				</a:t>
            </a:r>
          </a:p>
        </p:txBody>
      </p:sp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-11113"/>
            <a:ext cx="4543425" cy="297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7076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</Words>
  <Application>Microsoft Office PowerPoint</Application>
  <PresentationFormat>Экран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2018-05-18T03:21:40Z</dcterms:created>
  <dcterms:modified xsi:type="dcterms:W3CDTF">2019-10-18T03:38:20Z</dcterms:modified>
</cp:coreProperties>
</file>