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097213"/>
            <a:ext cx="9144000" cy="3760787"/>
          </a:xfrm>
          <a:solidFill>
            <a:srgbClr val="FFFF66"/>
          </a:solidFill>
        </p:spPr>
        <p:txBody>
          <a:bodyPr/>
          <a:lstStyle/>
          <a:p>
            <a:pPr eaLnBrk="1" hangingPunct="1"/>
            <a:endParaRPr lang="en-US" dirty="0" smtClean="0"/>
          </a:p>
          <a:p>
            <a:pPr eaLnBrk="1" hangingPunct="1"/>
            <a:r>
              <a:rPr lang="ru-RU" sz="54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Ясельная группа</a:t>
            </a:r>
            <a:endParaRPr lang="en-US" sz="5400" b="1" dirty="0" smtClean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dirty="0" smtClean="0"/>
          </a:p>
          <a:p>
            <a:pPr algn="r" eaLnBrk="1" hangingPunct="1"/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Халиуллина Светлана Александровна</a:t>
            </a:r>
            <a:endParaRPr lang="ru-RU" sz="20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eaLnBrk="1" hangingPunct="1"/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 1 квалификационная категория	        1 квалификационная категория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0"/>
            <a:ext cx="2286000" cy="3322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980" y="9215"/>
            <a:ext cx="4468813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157303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5</Words>
  <Application>Microsoft Office PowerPoint</Application>
  <PresentationFormat>Экран (4:3)</PresentationFormat>
  <Paragraphs>5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</cp:revision>
  <dcterms:created xsi:type="dcterms:W3CDTF">2018-05-18T03:20:24Z</dcterms:created>
  <dcterms:modified xsi:type="dcterms:W3CDTF">2019-10-18T04:17:37Z</dcterms:modified>
</cp:coreProperties>
</file>