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946816"/>
            <a:ext cx="2699792" cy="29111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Конкурс «Осенняя фантазия» 2016г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886200"/>
            <a:ext cx="2232248" cy="1752600"/>
          </a:xfrm>
        </p:spPr>
        <p:txBody>
          <a:bodyPr/>
          <a:lstStyle/>
          <a:p>
            <a:r>
              <a:rPr lang="en-US" dirty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7474">
            <a:off x="4940423" y="725337"/>
            <a:ext cx="3883950" cy="259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8229">
            <a:off x="301674" y="561669"/>
            <a:ext cx="376078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71771"/>
            <a:ext cx="384016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249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Конкурс «Осенняя фантазия» 2016г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Антон</dc:creator>
  <cp:lastModifiedBy>Антон</cp:lastModifiedBy>
  <cp:revision>5</cp:revision>
  <dcterms:created xsi:type="dcterms:W3CDTF">2016-10-03T17:09:35Z</dcterms:created>
  <dcterms:modified xsi:type="dcterms:W3CDTF">2016-11-04T10:54:28Z</dcterms:modified>
</cp:coreProperties>
</file>