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64219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Открытый показ игровой деятельности во второй младшей группе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84651"/>
            <a:ext cx="4392489" cy="292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793355" cy="41964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9972"/>
            <a:ext cx="4392488" cy="2926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6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Открытый показ игровой деятельности во второй младшей группе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показ игровой деятельности во второй младшей группе</dc:title>
  <dc:creator>Антон</dc:creator>
  <cp:lastModifiedBy>Антон</cp:lastModifiedBy>
  <cp:revision>1</cp:revision>
  <dcterms:created xsi:type="dcterms:W3CDTF">2017-02-04T10:48:28Z</dcterms:created>
  <dcterms:modified xsi:type="dcterms:W3CDTF">2017-02-04T10:54:13Z</dcterms:modified>
</cp:coreProperties>
</file>